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1457E90-0224-4A18-83C9-F3CE5FD30635}" type="datetimeFigureOut">
              <a:rPr lang="th-TH" smtClean="0"/>
              <a:pPr/>
              <a:t>19/04/55</a:t>
            </a:fld>
            <a:endParaRPr lang="th-TH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DAF7A47-F0E3-4190-BD5A-3D43EFA7D38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1600" y="195263"/>
            <a:ext cx="8902700" cy="844550"/>
            <a:chOff x="165100" y="1295400"/>
            <a:chExt cx="8902700" cy="844551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381000" y="1295400"/>
              <a:ext cx="8686800" cy="8382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sp3d prstMaterial="softEdge">
              <a:bevelT w="127000" prst="artDeco"/>
            </a:sp3d>
          </p:spPr>
          <p:txBody>
            <a:bodyPr anchor="ctr">
              <a:normAutofit fontScale="77500" lnSpcReduction="20000"/>
            </a:bodyPr>
            <a:lstStyle/>
            <a:p>
              <a:pPr fontAlgn="auto">
                <a:spcAft>
                  <a:spcPts val="0"/>
                </a:spcAft>
                <a:defRPr/>
              </a:pPr>
              <a:r>
                <a:rPr lang="th-TH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              </a:t>
              </a:r>
              <a:r>
                <a:rPr lang="th-TH" sz="5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บริษัท อินเตอร์ อโกร เทค (ประเทศไทย) จำกัด</a:t>
              </a:r>
            </a:p>
          </p:txBody>
        </p:sp>
        <p:pic>
          <p:nvPicPr>
            <p:cNvPr id="6" name="Picture 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5100" y="1301751"/>
              <a:ext cx="1485900" cy="838200"/>
            </a:xfrm>
            <a:prstGeom prst="flowChartOnlineStorage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</p:pic>
      </p:grpSp>
      <p:pic>
        <p:nvPicPr>
          <p:cNvPr id="11" name="Picture 2" descr="E:\ภาพบอส\IMG_4005.JPG"/>
          <p:cNvPicPr>
            <a:picLocks noChangeAspect="1" noChangeArrowheads="1"/>
          </p:cNvPicPr>
          <p:nvPr/>
        </p:nvPicPr>
        <p:blipFill>
          <a:blip r:embed="rId3" cstate="print">
            <a:lum bright="-10000" contrast="8000"/>
          </a:blip>
          <a:srcRect l="4102" r="4102"/>
          <a:stretch>
            <a:fillRect/>
          </a:stretch>
        </p:blipFill>
        <p:spPr bwMode="auto">
          <a:xfrm>
            <a:off x="3810000" y="1371600"/>
            <a:ext cx="5029200" cy="3657600"/>
          </a:xfrm>
          <a:prstGeom prst="round2SameRect">
            <a:avLst/>
          </a:prstGeom>
          <a:noFill/>
          <a:ln w="15875" cap="sq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0" y="1524000"/>
            <a:ext cx="3886200" cy="5181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th-TH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             บริษัทฯดำเนินการผลิต และ จำหน่าย ปุ๋ยจากมูลค้างคาวมานานกว่า</a:t>
            </a:r>
            <a:r>
              <a:rPr lang="en-US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 30 </a:t>
            </a:r>
            <a:r>
              <a:rPr lang="th-TH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ปี ได้จดทะเบียนบริษัทฯ เมื่อ วันที่ </a:t>
            </a:r>
            <a:r>
              <a:rPr lang="en-US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 26</a:t>
            </a:r>
            <a:r>
              <a:rPr lang="th-TH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  เดือนพฤษภาคม พ.ศ.</a:t>
            </a:r>
            <a:r>
              <a:rPr lang="en-US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2546 </a:t>
            </a:r>
            <a:r>
              <a:rPr lang="th-TH" sz="26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itchFamily="34" charset="-34"/>
                <a:cs typeface="CordiaUPC" pitchFamily="34" charset="-34"/>
              </a:rPr>
              <a:t>โดย คุณจิระชัย  พุทธวงค์ เป็นประธานกรรมการบริษัทฯ  ซึ่งตลอดระยะเวลาที่ผ่านมา บริษัทฯ ได้มีการพัฒนาองค์กร และ ผลิตภัณฑ์อย่างต่อเนื่อง เพื่อเกษตรกรไทยได้ใช้ปุ๋ยที่มีคุณภาพ สามารถเพิ่มผลผลิต ทางการเกษตร และช่วยรักษาสิ่งแวดล้อม ภายใต้เครื่องหมายการค้า ตราค้างคาวทอง,ตราเขาแก้ว,ตราส้มทอง ฯลฯ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52600" y="5081383"/>
            <a:ext cx="9144000" cy="150810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th-TH" sz="36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คุณจิระชัย พุทธวงค์</a:t>
            </a:r>
          </a:p>
          <a:p>
            <a:pPr algn="ctr">
              <a:defRPr/>
            </a:pPr>
            <a:r>
              <a:rPr lang="th-TH" sz="28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ประธานกรรมการ</a:t>
            </a:r>
          </a:p>
          <a:p>
            <a:pPr algn="ctr">
              <a:defRPr/>
            </a:pPr>
            <a:r>
              <a:rPr lang="th-TH" sz="28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บริษัท  อินเตอร์  อโกร  เทค (ประเทศไทย) จำกัด</a:t>
            </a:r>
            <a:endParaRPr lang="en-US" sz="2800" b="1" spc="50" dirty="0">
              <a:ln w="11430"/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</TotalTime>
  <Words>115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Trek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2</cp:revision>
  <dcterms:created xsi:type="dcterms:W3CDTF">2011-08-13T03:42:43Z</dcterms:created>
  <dcterms:modified xsi:type="dcterms:W3CDTF">2012-04-19T10:38:36Z</dcterms:modified>
</cp:coreProperties>
</file>